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</p:sldIdLst>
  <p:sldSz cx="22721570" cy="51127025"/>
  <p:notesSz cx="6858000" cy="9144000"/>
  <p:defaultTextStyle>
    <a:defPPr>
      <a:defRPr lang="en-US"/>
    </a:defPPr>
    <a:lvl1pPr marL="0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670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645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315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9620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7290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4960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3265" algn="l" defTabSz="4076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FB6D0BE-FBBB-427B-A2F6-4BA8144DCDBE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02" userDrawn="1">
          <p15:clr>
            <a:srgbClr val="A4A3A4"/>
          </p15:clr>
        </p15:guide>
        <p15:guide id="2" pos="71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59E"/>
    <a:srgbClr val="0070C0"/>
    <a:srgbClr val="DEF1FD"/>
    <a:srgbClr val="D5F9FA"/>
    <a:srgbClr val="5B9BD5"/>
    <a:srgbClr val="4D85C1"/>
    <a:srgbClr val="3B3D8C"/>
    <a:srgbClr val="FEF8F4"/>
    <a:srgbClr val="1E6692"/>
    <a:srgbClr val="257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9" autoAdjust="0"/>
    <p:restoredTop sz="94660"/>
  </p:normalViewPr>
  <p:slideViewPr>
    <p:cSldViewPr snapToGrid="0">
      <p:cViewPr>
        <p:scale>
          <a:sx n="25" d="100"/>
          <a:sy n="25" d="100"/>
        </p:scale>
        <p:origin x="-3174" y="-78"/>
      </p:cViewPr>
      <p:guideLst>
        <p:guide orient="horz" pos="16102"/>
        <p:guide pos="71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115C-22EE-4264-AA7B-C0ABF7DB28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1143000"/>
            <a:ext cx="1371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CC3E7-2D86-486F-B9A7-EFF9CFFB24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1640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4550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66190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88465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10740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33015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54655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76930" algn="l" defTabSz="8445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142" y="8367320"/>
            <a:ext cx="19313605" cy="17799780"/>
          </a:xfrm>
        </p:spPr>
        <p:txBody>
          <a:bodyPr anchor="b"/>
          <a:lstStyle>
            <a:lvl1pPr algn="ctr">
              <a:defRPr sz="183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0236" y="26853528"/>
            <a:ext cx="17041416" cy="12343858"/>
          </a:xfrm>
        </p:spPr>
        <p:txBody>
          <a:bodyPr/>
          <a:lstStyle>
            <a:lvl1pPr marL="0" indent="0" algn="ctr">
              <a:buNone/>
              <a:defRPr sz="7300"/>
            </a:lvl1pPr>
            <a:lvl2pPr marL="1397000" indent="0" algn="ctr">
              <a:buNone/>
              <a:defRPr sz="6100"/>
            </a:lvl2pPr>
            <a:lvl3pPr marL="2794000" indent="0" algn="ctr">
              <a:buNone/>
              <a:defRPr sz="5500"/>
            </a:lvl3pPr>
            <a:lvl4pPr marL="4191635" indent="0" algn="ctr">
              <a:buNone/>
              <a:defRPr sz="4900"/>
            </a:lvl4pPr>
            <a:lvl5pPr marL="5588000" indent="0" algn="ctr">
              <a:buNone/>
              <a:defRPr sz="4900"/>
            </a:lvl5pPr>
            <a:lvl6pPr marL="6985000" indent="0" algn="ctr">
              <a:buNone/>
              <a:defRPr sz="4900"/>
            </a:lvl6pPr>
            <a:lvl7pPr marL="8382000" indent="0" algn="ctr">
              <a:buNone/>
              <a:defRPr sz="4900"/>
            </a:lvl7pPr>
            <a:lvl8pPr marL="9779000" indent="0" algn="ctr">
              <a:buNone/>
              <a:defRPr sz="4900"/>
            </a:lvl8pPr>
            <a:lvl9pPr marL="11176635" indent="0" algn="ctr">
              <a:buNone/>
              <a:defRPr sz="49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60353" y="2722041"/>
            <a:ext cx="4899407" cy="4332779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31" y="2722041"/>
            <a:ext cx="14414198" cy="4332779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298" y="12746267"/>
            <a:ext cx="19597628" cy="21267418"/>
          </a:xfrm>
        </p:spPr>
        <p:txBody>
          <a:bodyPr anchor="b"/>
          <a:lstStyle>
            <a:lvl1pPr>
              <a:defRPr sz="183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0298" y="34214884"/>
            <a:ext cx="19597628" cy="11184033"/>
          </a:xfrm>
        </p:spPr>
        <p:txBody>
          <a:bodyPr/>
          <a:lstStyle>
            <a:lvl1pPr marL="0" indent="0">
              <a:buNone/>
              <a:defRPr sz="7300">
                <a:solidFill>
                  <a:schemeClr val="tx1"/>
                </a:solidFill>
              </a:defRPr>
            </a:lvl1pPr>
            <a:lvl2pPr marL="139700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279400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19163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55880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69850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83820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97790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117663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130" y="13610204"/>
            <a:ext cx="9656802" cy="3243962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2956" y="13610204"/>
            <a:ext cx="9656802" cy="3243962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091" y="2722051"/>
            <a:ext cx="19597628" cy="98821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094" y="12533226"/>
            <a:ext cx="9612422" cy="6142340"/>
          </a:xfrm>
        </p:spPr>
        <p:txBody>
          <a:bodyPr anchor="b"/>
          <a:lstStyle>
            <a:lvl1pPr marL="0" indent="0">
              <a:buNone/>
              <a:defRPr sz="7300" b="1"/>
            </a:lvl1pPr>
            <a:lvl2pPr marL="1397000" indent="0">
              <a:buNone/>
              <a:defRPr sz="6100" b="1"/>
            </a:lvl2pPr>
            <a:lvl3pPr marL="2794000" indent="0">
              <a:buNone/>
              <a:defRPr sz="5500" b="1"/>
            </a:lvl3pPr>
            <a:lvl4pPr marL="4191635" indent="0">
              <a:buNone/>
              <a:defRPr sz="4900" b="1"/>
            </a:lvl4pPr>
            <a:lvl5pPr marL="5588000" indent="0">
              <a:buNone/>
              <a:defRPr sz="4900" b="1"/>
            </a:lvl5pPr>
            <a:lvl6pPr marL="6985000" indent="0">
              <a:buNone/>
              <a:defRPr sz="4900" b="1"/>
            </a:lvl6pPr>
            <a:lvl7pPr marL="8382000" indent="0">
              <a:buNone/>
              <a:defRPr sz="4900" b="1"/>
            </a:lvl7pPr>
            <a:lvl8pPr marL="9779000" indent="0">
              <a:buNone/>
              <a:defRPr sz="4900" b="1"/>
            </a:lvl8pPr>
            <a:lvl9pPr marL="11176635" indent="0">
              <a:buNone/>
              <a:defRPr sz="4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5094" y="18675567"/>
            <a:ext cx="9612422" cy="274689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02957" y="12533226"/>
            <a:ext cx="9659762" cy="6142340"/>
          </a:xfrm>
        </p:spPr>
        <p:txBody>
          <a:bodyPr anchor="b"/>
          <a:lstStyle>
            <a:lvl1pPr marL="0" indent="0">
              <a:buNone/>
              <a:defRPr sz="7300" b="1"/>
            </a:lvl1pPr>
            <a:lvl2pPr marL="1397000" indent="0">
              <a:buNone/>
              <a:defRPr sz="6100" b="1"/>
            </a:lvl2pPr>
            <a:lvl3pPr marL="2794000" indent="0">
              <a:buNone/>
              <a:defRPr sz="5500" b="1"/>
            </a:lvl3pPr>
            <a:lvl4pPr marL="4191635" indent="0">
              <a:buNone/>
              <a:defRPr sz="4900" b="1"/>
            </a:lvl4pPr>
            <a:lvl5pPr marL="5588000" indent="0">
              <a:buNone/>
              <a:defRPr sz="4900" b="1"/>
            </a:lvl5pPr>
            <a:lvl6pPr marL="6985000" indent="0">
              <a:buNone/>
              <a:defRPr sz="4900" b="1"/>
            </a:lvl6pPr>
            <a:lvl7pPr marL="8382000" indent="0">
              <a:buNone/>
              <a:defRPr sz="4900" b="1"/>
            </a:lvl7pPr>
            <a:lvl8pPr marL="9779000" indent="0">
              <a:buNone/>
              <a:defRPr sz="4900" b="1"/>
            </a:lvl8pPr>
            <a:lvl9pPr marL="11176635" indent="0">
              <a:buNone/>
              <a:defRPr sz="4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02957" y="18675567"/>
            <a:ext cx="9659762" cy="274689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090" y="3408468"/>
            <a:ext cx="7328401" cy="11929639"/>
          </a:xfrm>
        </p:spPr>
        <p:txBody>
          <a:bodyPr anchor="b"/>
          <a:lstStyle>
            <a:lvl1pPr>
              <a:defRPr sz="9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763" y="7361357"/>
            <a:ext cx="11502956" cy="36333325"/>
          </a:xfrm>
        </p:spPr>
        <p:txBody>
          <a:bodyPr/>
          <a:lstStyle>
            <a:lvl1pPr>
              <a:defRPr sz="9800"/>
            </a:lvl1pPr>
            <a:lvl2pPr>
              <a:defRPr sz="8600"/>
            </a:lvl2pPr>
            <a:lvl3pPr>
              <a:defRPr sz="73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5090" y="15338108"/>
            <a:ext cx="7328401" cy="28415741"/>
          </a:xfrm>
        </p:spPr>
        <p:txBody>
          <a:bodyPr/>
          <a:lstStyle>
            <a:lvl1pPr marL="0" indent="0">
              <a:buNone/>
              <a:defRPr sz="4900"/>
            </a:lvl1pPr>
            <a:lvl2pPr marL="1397000" indent="0">
              <a:buNone/>
              <a:defRPr sz="4300"/>
            </a:lvl2pPr>
            <a:lvl3pPr marL="2794000" indent="0">
              <a:buNone/>
              <a:defRPr sz="3700"/>
            </a:lvl3pPr>
            <a:lvl4pPr marL="4191635" indent="0">
              <a:buNone/>
              <a:defRPr sz="3100"/>
            </a:lvl4pPr>
            <a:lvl5pPr marL="5588000" indent="0">
              <a:buNone/>
              <a:defRPr sz="3100"/>
            </a:lvl5pPr>
            <a:lvl6pPr marL="6985000" indent="0">
              <a:buNone/>
              <a:defRPr sz="3100"/>
            </a:lvl6pPr>
            <a:lvl7pPr marL="8382000" indent="0">
              <a:buNone/>
              <a:defRPr sz="3100"/>
            </a:lvl7pPr>
            <a:lvl8pPr marL="9779000" indent="0">
              <a:buNone/>
              <a:defRPr sz="3100"/>
            </a:lvl8pPr>
            <a:lvl9pPr marL="11176635" indent="0">
              <a:buNone/>
              <a:defRPr sz="3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090" y="3408468"/>
            <a:ext cx="7328401" cy="11929639"/>
          </a:xfrm>
        </p:spPr>
        <p:txBody>
          <a:bodyPr anchor="b"/>
          <a:lstStyle>
            <a:lvl1pPr>
              <a:defRPr sz="9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59763" y="7361357"/>
            <a:ext cx="11502956" cy="36333325"/>
          </a:xfrm>
        </p:spPr>
        <p:txBody>
          <a:bodyPr anchor="t"/>
          <a:lstStyle>
            <a:lvl1pPr marL="0" indent="0">
              <a:buNone/>
              <a:defRPr sz="9800"/>
            </a:lvl1pPr>
            <a:lvl2pPr marL="1397000" indent="0">
              <a:buNone/>
              <a:defRPr sz="8600"/>
            </a:lvl2pPr>
            <a:lvl3pPr marL="2794000" indent="0">
              <a:buNone/>
              <a:defRPr sz="7300"/>
            </a:lvl3pPr>
            <a:lvl4pPr marL="4191635" indent="0">
              <a:buNone/>
              <a:defRPr sz="6100"/>
            </a:lvl4pPr>
            <a:lvl5pPr marL="5588000" indent="0">
              <a:buNone/>
              <a:defRPr sz="6100"/>
            </a:lvl5pPr>
            <a:lvl6pPr marL="6985000" indent="0">
              <a:buNone/>
              <a:defRPr sz="6100"/>
            </a:lvl6pPr>
            <a:lvl7pPr marL="8382000" indent="0">
              <a:buNone/>
              <a:defRPr sz="6100"/>
            </a:lvl7pPr>
            <a:lvl8pPr marL="9779000" indent="0">
              <a:buNone/>
              <a:defRPr sz="6100"/>
            </a:lvl8pPr>
            <a:lvl9pPr marL="11176635" indent="0">
              <a:buNone/>
              <a:defRPr sz="61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5090" y="15338108"/>
            <a:ext cx="7328401" cy="28415741"/>
          </a:xfrm>
        </p:spPr>
        <p:txBody>
          <a:bodyPr/>
          <a:lstStyle>
            <a:lvl1pPr marL="0" indent="0">
              <a:buNone/>
              <a:defRPr sz="4900"/>
            </a:lvl1pPr>
            <a:lvl2pPr marL="1397000" indent="0">
              <a:buNone/>
              <a:defRPr sz="4300"/>
            </a:lvl2pPr>
            <a:lvl3pPr marL="2794000" indent="0">
              <a:buNone/>
              <a:defRPr sz="3700"/>
            </a:lvl3pPr>
            <a:lvl4pPr marL="4191635" indent="0">
              <a:buNone/>
              <a:defRPr sz="3100"/>
            </a:lvl4pPr>
            <a:lvl5pPr marL="5588000" indent="0">
              <a:buNone/>
              <a:defRPr sz="3100"/>
            </a:lvl5pPr>
            <a:lvl6pPr marL="6985000" indent="0">
              <a:buNone/>
              <a:defRPr sz="3100"/>
            </a:lvl6pPr>
            <a:lvl7pPr marL="8382000" indent="0">
              <a:buNone/>
              <a:defRPr sz="3100"/>
            </a:lvl7pPr>
            <a:lvl8pPr marL="9779000" indent="0">
              <a:buNone/>
              <a:defRPr sz="3100"/>
            </a:lvl8pPr>
            <a:lvl9pPr marL="11176635" indent="0">
              <a:buNone/>
              <a:defRPr sz="3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132" y="2722051"/>
            <a:ext cx="19597628" cy="9882196"/>
          </a:xfrm>
          <a:prstGeom prst="rect">
            <a:avLst/>
          </a:prstGeom>
        </p:spPr>
        <p:txBody>
          <a:bodyPr vert="horz" lIns="84390" tIns="42195" rIns="84390" bIns="4219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32" y="13610204"/>
            <a:ext cx="19597628" cy="32439627"/>
          </a:xfrm>
          <a:prstGeom prst="rect">
            <a:avLst/>
          </a:prstGeom>
        </p:spPr>
        <p:txBody>
          <a:bodyPr vert="horz" lIns="84390" tIns="42195" rIns="84390" bIns="4219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30" y="47387190"/>
            <a:ext cx="5112425" cy="2722041"/>
          </a:xfrm>
          <a:prstGeom prst="rect">
            <a:avLst/>
          </a:prstGeom>
        </p:spPr>
        <p:txBody>
          <a:bodyPr vert="horz" lIns="84390" tIns="42195" rIns="84390" bIns="42195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F6C8-A5B2-4544-A0B2-F6560581534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26627" y="47387190"/>
            <a:ext cx="7668637" cy="2722041"/>
          </a:xfrm>
          <a:prstGeom prst="rect">
            <a:avLst/>
          </a:prstGeom>
        </p:spPr>
        <p:txBody>
          <a:bodyPr vert="horz" lIns="84390" tIns="42195" rIns="84390" bIns="42195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47334" y="47387190"/>
            <a:ext cx="5112425" cy="2722041"/>
          </a:xfrm>
          <a:prstGeom prst="rect">
            <a:avLst/>
          </a:prstGeom>
        </p:spPr>
        <p:txBody>
          <a:bodyPr vert="horz" lIns="84390" tIns="42195" rIns="84390" bIns="42195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18C2-63C9-46CF-95E8-2B2B458B5AE6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794000" rtl="0" eaLnBrk="1" latinLnBrk="0" hangingPunct="1">
        <a:lnSpc>
          <a:spcPct val="90000"/>
        </a:lnSpc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8500" indent="-698500" algn="l" defTabSz="2794000" rtl="0" eaLnBrk="1" latinLnBrk="0" hangingPunct="1">
        <a:lnSpc>
          <a:spcPct val="90000"/>
        </a:lnSpc>
        <a:spcBef>
          <a:spcPts val="3055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95500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492500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889500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0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683500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9080500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10478135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875135" indent="-698500" algn="l" defTabSz="279400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397000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794000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191635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588000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85000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382000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779000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176635" algn="l" defTabSz="2794000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工作/27th中国科协年会千篇文章/可视化展板/底图.jpg底图"/>
          <p:cNvPicPr>
            <a:picLocks noChangeAspect="1"/>
          </p:cNvPicPr>
          <p:nvPr/>
        </p:nvPicPr>
        <p:blipFill>
          <a:blip r:embed="rId2"/>
          <a:srcRect l="698" r="698"/>
          <a:stretch>
            <a:fillRect/>
          </a:stretch>
        </p:blipFill>
        <p:spPr>
          <a:xfrm>
            <a:off x="-18586" y="2"/>
            <a:ext cx="22762635" cy="51364807"/>
          </a:xfrm>
          <a:prstGeom prst="rect">
            <a:avLst/>
          </a:prstGeom>
        </p:spPr>
      </p:pic>
      <p:sp>
        <p:nvSpPr>
          <p:cNvPr id="147" name="标题 1"/>
          <p:cNvSpPr txBox="1"/>
          <p:nvPr/>
        </p:nvSpPr>
        <p:spPr>
          <a:xfrm>
            <a:off x="665299" y="7817621"/>
            <a:ext cx="6937021" cy="865118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234243" tIns="117122" rIns="234243" bIns="117122" rtlCol="0" anchor="b">
            <a:noAutofit/>
          </a:bodyPr>
          <a:lstStyle>
            <a:lvl1pPr algn="ctr" defTabSz="1454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zh-CN" altLang="en-US" sz="2300" dirty="0">
              <a:solidFill>
                <a:srgbClr val="154A8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15038314" y="32730549"/>
            <a:ext cx="6957990" cy="16604574"/>
            <a:chOff x="11378" y="8874"/>
            <a:chExt cx="5260" cy="7678"/>
          </a:xfrm>
        </p:grpSpPr>
        <p:sp>
          <p:nvSpPr>
            <p:cNvPr id="149" name="矩形 148"/>
            <p:cNvSpPr/>
            <p:nvPr/>
          </p:nvSpPr>
          <p:spPr>
            <a:xfrm>
              <a:off x="11378" y="8874"/>
              <a:ext cx="5260" cy="7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22A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600" dirty="0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11378" y="8874"/>
              <a:ext cx="5260" cy="593"/>
            </a:xfrm>
            <a:prstGeom prst="rect">
              <a:avLst/>
            </a:prstGeom>
            <a:solidFill>
              <a:srgbClr val="1D5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sp>
          <p:nvSpPr>
            <p:cNvPr id="151" name="标题 1"/>
            <p:cNvSpPr txBox="1"/>
            <p:nvPr/>
          </p:nvSpPr>
          <p:spPr>
            <a:xfrm>
              <a:off x="11388" y="8967"/>
              <a:ext cx="5249" cy="407"/>
            </a:xfrm>
            <a:prstGeom prst="rect">
              <a:avLst/>
            </a:prstGeom>
          </p:spPr>
          <p:txBody>
            <a:bodyPr vert="horz" lIns="253812" tIns="126906" rIns="253812" bIns="126906" rtlCol="0" anchor="ctr" anchorCtr="0"/>
            <a:lstStyle>
              <a:lvl1pPr algn="ctr" defTabSz="14541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954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结论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标题 1"/>
            <p:cNvSpPr txBox="1"/>
            <p:nvPr/>
          </p:nvSpPr>
          <p:spPr>
            <a:xfrm>
              <a:off x="11508" y="9447"/>
              <a:ext cx="4942" cy="6933"/>
            </a:xfrm>
            <a:prstGeom prst="rect">
              <a:avLst/>
            </a:prstGeom>
          </p:spPr>
          <p:txBody>
            <a:bodyPr vert="horz" lIns="253812" tIns="126906" rIns="253812" bIns="126906" rtlCol="0" anchor="t">
              <a:noAutofit/>
            </a:bodyPr>
            <a:lstStyle>
              <a:lvl1pPr algn="ctr" defTabSz="14541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954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586105" algn="just">
                <a:lnSpc>
                  <a:spcPct val="150000"/>
                </a:lnSpc>
              </a:pPr>
              <a:r>
                <a:rPr lang="zh-CN" altLang="en-US" sz="2300" dirty="0">
                  <a:solidFill>
                    <a:srgbClr val="101E2F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内容自拟</a:t>
              </a:r>
              <a:endParaRPr lang="zh-CN" altLang="en-US" sz="2300" dirty="0">
                <a:solidFill>
                  <a:srgbClr val="101E2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872061" y="36553272"/>
            <a:ext cx="6937021" cy="12781851"/>
            <a:chOff x="5954" y="16298"/>
            <a:chExt cx="5244" cy="7198"/>
          </a:xfrm>
        </p:grpSpPr>
        <p:grpSp>
          <p:nvGrpSpPr>
            <p:cNvPr id="154" name="组合 153"/>
            <p:cNvGrpSpPr/>
            <p:nvPr/>
          </p:nvGrpSpPr>
          <p:grpSpPr>
            <a:xfrm>
              <a:off x="5954" y="16298"/>
              <a:ext cx="5244" cy="7198"/>
              <a:chOff x="5954" y="16298"/>
              <a:chExt cx="5244" cy="7198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5968" y="16298"/>
                <a:ext cx="5230" cy="7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122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600" dirty="0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>
                <a:off x="5954" y="16298"/>
                <a:ext cx="5237" cy="593"/>
                <a:chOff x="5954" y="17229"/>
                <a:chExt cx="5237" cy="593"/>
              </a:xfrm>
            </p:grpSpPr>
            <p:sp>
              <p:nvSpPr>
                <p:cNvPr id="157" name="矩形 156"/>
                <p:cNvSpPr/>
                <p:nvPr/>
              </p:nvSpPr>
              <p:spPr>
                <a:xfrm>
                  <a:off x="5961" y="17229"/>
                  <a:ext cx="5230" cy="593"/>
                </a:xfrm>
                <a:prstGeom prst="rect">
                  <a:avLst/>
                </a:prstGeom>
                <a:solidFill>
                  <a:srgbClr val="1D55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600" dirty="0"/>
                </a:p>
              </p:txBody>
            </p:sp>
            <p:sp>
              <p:nvSpPr>
                <p:cNvPr id="158" name="标题 1"/>
                <p:cNvSpPr txBox="1"/>
                <p:nvPr/>
              </p:nvSpPr>
              <p:spPr>
                <a:xfrm>
                  <a:off x="5954" y="17309"/>
                  <a:ext cx="5237" cy="407"/>
                </a:xfrm>
                <a:prstGeom prst="rect">
                  <a:avLst/>
                </a:prstGeom>
              </p:spPr>
              <p:txBody>
                <a:bodyPr vert="horz" lIns="253812" tIns="126906" rIns="253812" bIns="126906" rtlCol="0" anchor="ctr" anchorCtr="0"/>
                <a:lstStyle>
                  <a:lvl1pPr algn="ctr" defTabSz="145415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9545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36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创新点</a:t>
                  </a:r>
                  <a:endParaRPr lang="zh-CN" altLang="en-US" sz="3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59" name="标题 1"/>
            <p:cNvSpPr txBox="1"/>
            <p:nvPr/>
          </p:nvSpPr>
          <p:spPr>
            <a:xfrm>
              <a:off x="6076" y="16891"/>
              <a:ext cx="5013" cy="6365"/>
            </a:xfrm>
            <a:prstGeom prst="rect">
              <a:avLst/>
            </a:prstGeom>
          </p:spPr>
          <p:txBody>
            <a:bodyPr vert="horz" lIns="253812" tIns="126906" rIns="253812" bIns="126906" rtlCol="0" anchor="t">
              <a:noAutofit/>
            </a:bodyPr>
            <a:lstStyle>
              <a:lvl1pPr algn="ctr" defTabSz="14541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954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586105" algn="l">
                <a:lnSpc>
                  <a:spcPct val="150000"/>
                </a:lnSpc>
              </a:pPr>
              <a:r>
                <a:rPr lang="zh-CN" altLang="en-US" sz="2300" dirty="0">
                  <a:solidFill>
                    <a:srgbClr val="101E2F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内容自拟</a:t>
              </a:r>
              <a:endParaRPr lang="zh-CN" altLang="en-US" sz="2300" dirty="0">
                <a:solidFill>
                  <a:srgbClr val="101E2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98461" y="38867223"/>
            <a:ext cx="6927730" cy="10467779"/>
            <a:chOff x="528" y="17524"/>
            <a:chExt cx="5237" cy="5899"/>
          </a:xfrm>
        </p:grpSpPr>
        <p:sp>
          <p:nvSpPr>
            <p:cNvPr id="161" name="矩形 160"/>
            <p:cNvSpPr/>
            <p:nvPr/>
          </p:nvSpPr>
          <p:spPr>
            <a:xfrm>
              <a:off x="535" y="17525"/>
              <a:ext cx="5230" cy="58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22A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600" dirty="0"/>
            </a:p>
          </p:txBody>
        </p:sp>
        <p:sp>
          <p:nvSpPr>
            <p:cNvPr id="162" name="标题 1"/>
            <p:cNvSpPr txBox="1"/>
            <p:nvPr/>
          </p:nvSpPr>
          <p:spPr>
            <a:xfrm>
              <a:off x="663" y="18320"/>
              <a:ext cx="4992" cy="4863"/>
            </a:xfrm>
            <a:prstGeom prst="rect">
              <a:avLst/>
            </a:prstGeom>
          </p:spPr>
          <p:txBody>
            <a:bodyPr vert="horz" lIns="253812" tIns="126906" rIns="253812" bIns="126906" rtlCol="0" anchor="t">
              <a:noAutofit/>
            </a:bodyPr>
            <a:lstStyle>
              <a:lvl1pPr algn="ctr" defTabSz="14541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954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586105" algn="just">
                <a:lnSpc>
                  <a:spcPct val="150000"/>
                </a:lnSpc>
              </a:pPr>
              <a:r>
                <a:rPr lang="zh-CN" altLang="en-US" sz="2300" dirty="0">
                  <a:solidFill>
                    <a:srgbClr val="101E2F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内容自拟</a:t>
              </a:r>
              <a:endParaRPr lang="zh-CN" altLang="en-US" sz="2300" dirty="0">
                <a:solidFill>
                  <a:srgbClr val="101E2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3" name="组合 162"/>
            <p:cNvGrpSpPr/>
            <p:nvPr/>
          </p:nvGrpSpPr>
          <p:grpSpPr>
            <a:xfrm>
              <a:off x="528" y="17524"/>
              <a:ext cx="5224" cy="653"/>
              <a:chOff x="540" y="16498"/>
              <a:chExt cx="5224" cy="653"/>
            </a:xfrm>
          </p:grpSpPr>
          <p:sp>
            <p:nvSpPr>
              <p:cNvPr id="164" name="矩形 163"/>
              <p:cNvSpPr/>
              <p:nvPr/>
            </p:nvSpPr>
            <p:spPr>
              <a:xfrm>
                <a:off x="540" y="16498"/>
                <a:ext cx="5223" cy="653"/>
              </a:xfrm>
              <a:prstGeom prst="rect">
                <a:avLst/>
              </a:prstGeom>
              <a:solidFill>
                <a:srgbClr val="1D5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600" dirty="0"/>
              </a:p>
            </p:txBody>
          </p:sp>
          <p:sp>
            <p:nvSpPr>
              <p:cNvPr id="166" name="标题 1"/>
              <p:cNvSpPr txBox="1"/>
              <p:nvPr/>
            </p:nvSpPr>
            <p:spPr>
              <a:xfrm>
                <a:off x="577" y="16624"/>
                <a:ext cx="5187" cy="395"/>
              </a:xfrm>
              <a:prstGeom prst="rect">
                <a:avLst/>
              </a:prstGeom>
            </p:spPr>
            <p:txBody>
              <a:bodyPr vert="horz" lIns="253812" tIns="126906" rIns="253812" bIns="126906" rtlCol="0" anchor="ctr" anchorCtr="0"/>
              <a:lstStyle>
                <a:lvl1pPr algn="ctr" defTabSz="145415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9545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数据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71" name="标题 1"/>
          <p:cNvSpPr txBox="1"/>
          <p:nvPr/>
        </p:nvSpPr>
        <p:spPr>
          <a:xfrm>
            <a:off x="8032190" y="9125993"/>
            <a:ext cx="6673952" cy="268394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234243" tIns="117122" rIns="234243" bIns="117122" rtlCol="0" anchor="t">
            <a:noAutofit/>
          </a:bodyPr>
          <a:lstStyle>
            <a:lvl1pPr algn="ctr" defTabSz="1454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86105" algn="just">
              <a:lnSpc>
                <a:spcPct val="150000"/>
              </a:lnSpc>
            </a:pPr>
            <a:r>
              <a:rPr lang="zh-CN" altLang="en-US" sz="2300" dirty="0">
                <a:solidFill>
                  <a:srgbClr val="101E2F"/>
                </a:solidFill>
                <a:latin typeface="微软雅黑" panose="020B0503020204020204" charset="-122"/>
                <a:ea typeface="微软雅黑" panose="020B0503020204020204" charset="-122"/>
              </a:rPr>
              <a:t>内容自拟，图表要求清晰，图例、标注清晰</a:t>
            </a:r>
            <a:endParaRPr lang="zh-CN" altLang="en-US" sz="2300" dirty="0">
              <a:solidFill>
                <a:srgbClr val="101E2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676008" y="16791160"/>
            <a:ext cx="6949665" cy="21700779"/>
            <a:chOff x="857" y="11215"/>
            <a:chExt cx="5254" cy="10564"/>
          </a:xfrm>
        </p:grpSpPr>
        <p:sp>
          <p:nvSpPr>
            <p:cNvPr id="177" name="文本框 176"/>
            <p:cNvSpPr txBox="1"/>
            <p:nvPr/>
          </p:nvSpPr>
          <p:spPr>
            <a:xfrm>
              <a:off x="913" y="15376"/>
              <a:ext cx="5198" cy="1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表</a:t>
              </a:r>
              <a:r>
                <a:rPr lang="en-US" altLang="zh-CN" sz="1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1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数据集情况</a:t>
              </a:r>
              <a:endParaRPr lang="zh-CN" alt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857" y="11215"/>
              <a:ext cx="5254" cy="10564"/>
              <a:chOff x="857" y="11215"/>
              <a:chExt cx="5254" cy="10564"/>
            </a:xfrm>
          </p:grpSpPr>
          <p:grpSp>
            <p:nvGrpSpPr>
              <p:cNvPr id="179" name="组合 178"/>
              <p:cNvGrpSpPr/>
              <p:nvPr/>
            </p:nvGrpSpPr>
            <p:grpSpPr>
              <a:xfrm>
                <a:off x="868" y="11215"/>
                <a:ext cx="5243" cy="593"/>
                <a:chOff x="859" y="8915"/>
                <a:chExt cx="5243" cy="594"/>
              </a:xfrm>
            </p:grpSpPr>
            <p:sp>
              <p:nvSpPr>
                <p:cNvPr id="180" name="矩形 179"/>
                <p:cNvSpPr/>
                <p:nvPr/>
              </p:nvSpPr>
              <p:spPr>
                <a:xfrm>
                  <a:off x="864" y="8916"/>
                  <a:ext cx="5231" cy="593"/>
                </a:xfrm>
                <a:prstGeom prst="rect">
                  <a:avLst/>
                </a:prstGeom>
                <a:solidFill>
                  <a:srgbClr val="1D559E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600" dirty="0"/>
                </a:p>
              </p:txBody>
            </p:sp>
            <p:sp>
              <p:nvSpPr>
                <p:cNvPr id="181" name="标题 1"/>
                <p:cNvSpPr txBox="1"/>
                <p:nvPr/>
              </p:nvSpPr>
              <p:spPr>
                <a:xfrm>
                  <a:off x="859" y="8915"/>
                  <a:ext cx="5243" cy="593"/>
                </a:xfrm>
                <a:prstGeom prst="rect">
                  <a:avLst/>
                </a:prstGeom>
                <a:ln>
                  <a:solidFill>
                    <a:schemeClr val="accent5"/>
                  </a:solidFill>
                </a:ln>
              </p:spPr>
              <p:txBody>
                <a:bodyPr vert="horz" lIns="253812" tIns="126906" rIns="253812" bIns="126906" rtlCol="0" anchor="b">
                  <a:noAutofit/>
                </a:bodyPr>
                <a:lstStyle>
                  <a:lvl1pPr algn="ctr" defTabSz="145415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9545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en-US" altLang="zh-CN" sz="36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</a:t>
                  </a:r>
                  <a:r>
                    <a:rPr lang="zh-CN" altLang="en-US" sz="36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方法</a:t>
                  </a:r>
                  <a:endParaRPr lang="zh-CN" altLang="en-US" sz="3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82" name="标题 1"/>
              <p:cNvSpPr txBox="1"/>
              <p:nvPr/>
            </p:nvSpPr>
            <p:spPr>
              <a:xfrm>
                <a:off x="857" y="11844"/>
                <a:ext cx="5253" cy="99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txBody>
              <a:bodyPr vert="horz" lIns="253812" tIns="126906" rIns="253812" bIns="126906" rtlCol="0" anchor="t">
                <a:noAutofit/>
              </a:bodyPr>
              <a:lstStyle>
                <a:lvl1pPr algn="ctr" defTabSz="145415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9545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indent="586105" algn="just">
                  <a:lnSpc>
                    <a:spcPct val="150000"/>
                  </a:lnSpc>
                </a:pPr>
                <a:r>
                  <a:rPr lang="zh-CN" altLang="en-US" sz="2300" dirty="0">
                    <a:solidFill>
                      <a:srgbClr val="101E2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内容自拟</a:t>
                </a:r>
                <a:endParaRPr lang="zh-CN" altLang="en-US" sz="2300" dirty="0">
                  <a:solidFill>
                    <a:srgbClr val="101E2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88" name="标题 1"/>
          <p:cNvSpPr txBox="1"/>
          <p:nvPr/>
        </p:nvSpPr>
        <p:spPr>
          <a:xfrm>
            <a:off x="15130293" y="9077452"/>
            <a:ext cx="6872683" cy="2317374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234243" tIns="117122" rIns="234243" bIns="117122" rtlCol="0" anchor="t">
            <a:noAutofit/>
          </a:bodyPr>
          <a:lstStyle>
            <a:lvl1pPr algn="ctr" defTabSz="1454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86105" algn="l">
              <a:lnSpc>
                <a:spcPct val="150000"/>
              </a:lnSpc>
            </a:pPr>
            <a:r>
              <a:rPr lang="zh-CN" altLang="en-US" sz="2300" dirty="0">
                <a:solidFill>
                  <a:srgbClr val="101E2F"/>
                </a:solidFill>
                <a:latin typeface="微软雅黑" panose="020B0503020204020204" charset="-122"/>
                <a:ea typeface="微软雅黑" panose="020B0503020204020204" charset="-122"/>
              </a:rPr>
              <a:t>内容自拟。</a:t>
            </a:r>
            <a:endParaRPr lang="zh-CN" altLang="en-US" sz="2300" dirty="0">
              <a:solidFill>
                <a:srgbClr val="101E2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667205" y="7849478"/>
            <a:ext cx="6935114" cy="1216101"/>
          </a:xfrm>
          <a:prstGeom prst="rect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txBody>
          <a:bodyPr vert="horz" lIns="234243" tIns="117122" rIns="234243" bIns="117122" rtlCol="0" anchor="b">
            <a:noAutofit/>
          </a:bodyPr>
          <a:lstStyle>
            <a:lvl1pPr algn="ctr" defTabSz="1454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摘要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8417" y="9572735"/>
            <a:ext cx="6465688" cy="1535157"/>
          </a:xfrm>
          <a:prstGeom prst="rect">
            <a:avLst/>
          </a:prstGeom>
          <a:noFill/>
        </p:spPr>
        <p:txBody>
          <a:bodyPr wrap="square" lIns="84390" tIns="42195" rIns="84390" bIns="42195" rtlCol="0">
            <a:noAutofit/>
          </a:bodyPr>
          <a:lstStyle/>
          <a:p>
            <a:endParaRPr lang="zh-CN" altLang="en-US" sz="23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300" dirty="0">
                <a:solidFill>
                  <a:srgbClr val="101E2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内容自拟</a:t>
            </a:r>
            <a:endParaRPr lang="zh-CN" altLang="en-US" sz="2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15055471" y="7785006"/>
            <a:ext cx="6986108" cy="1280309"/>
          </a:xfrm>
          <a:prstGeom prst="rect">
            <a:avLst/>
          </a:prstGeom>
          <a:solidFill>
            <a:srgbClr val="0070C0"/>
          </a:solidFill>
        </p:spPr>
        <p:txBody>
          <a:bodyPr vert="horz" lIns="234243" tIns="117122" rIns="234243" bIns="117122" rtlCol="0" anchor="ctr" anchorCtr="0"/>
          <a:lstStyle>
            <a:lvl1pPr algn="ctr" defTabSz="1454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结果与讨论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8058877" y="7785007"/>
            <a:ext cx="6628200" cy="1344779"/>
          </a:xfrm>
          <a:prstGeom prst="rect">
            <a:avLst/>
          </a:prstGeom>
          <a:solidFill>
            <a:srgbClr val="0070C0"/>
          </a:solidFill>
        </p:spPr>
        <p:txBody>
          <a:bodyPr vert="horz" lIns="234243" tIns="117122" rIns="234243" bIns="117122" rtlCol="0" anchor="ctr" anchorCtr="0"/>
          <a:lstStyle>
            <a:lvl1pPr algn="ctr" defTabSz="1454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实验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7" y="-34723"/>
            <a:ext cx="22768286" cy="7792909"/>
          </a:xfrm>
          <a:prstGeom prst="rect">
            <a:avLst/>
          </a:prstGeom>
        </p:spPr>
      </p:pic>
      <p:sp>
        <p:nvSpPr>
          <p:cNvPr id="83" name="标题 1"/>
          <p:cNvSpPr txBox="1"/>
          <p:nvPr/>
        </p:nvSpPr>
        <p:spPr>
          <a:xfrm>
            <a:off x="-18586" y="3177911"/>
            <a:ext cx="22723803" cy="4915941"/>
          </a:xfrm>
          <a:prstGeom prst="rect">
            <a:avLst/>
          </a:prstGeom>
        </p:spPr>
        <p:txBody>
          <a:bodyPr vert="horz" lIns="234243" tIns="117122" rIns="234243" bIns="117122" rtlCol="0" anchor="ctr" anchorCtr="0">
            <a:noAutofit/>
          </a:bodyPr>
          <a:lstStyle>
            <a:lvl1pPr algn="ctr" defTabSz="10369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6100" b="1" spc="92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标题：</a:t>
            </a:r>
            <a:r>
              <a:rPr lang="en-US" altLang="zh-CN" sz="6100" b="1" spc="92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XXXXXXXXXXXX</a:t>
            </a:r>
            <a:endParaRPr lang="zh-CN" altLang="en-US" sz="6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作者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，作者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，作者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...</a:t>
            </a:r>
            <a:endParaRPr lang="zh-CN" altLang="en-US" sz="4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机构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，北京，100081；机构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，南京，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en-US" altLang="zh-CN" sz="4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0000</a:t>
            </a:r>
            <a:endParaRPr lang="en-US" altLang="zh-CN" sz="4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2013 - 2022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WPS 演示</Application>
  <PresentationFormat>自定义</PresentationFormat>
  <Paragraphs>34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</vt:lpstr>
      <vt:lpstr>Office 2013 - 2022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PRANAV</dc:creator>
  <cp:lastModifiedBy>Paula</cp:lastModifiedBy>
  <cp:revision>90</cp:revision>
  <dcterms:created xsi:type="dcterms:W3CDTF">2021-10-26T07:39:00Z</dcterms:created>
  <dcterms:modified xsi:type="dcterms:W3CDTF">2025-08-05T03:42:10Z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7242BA03E6314781A76848AA9A4555E1_13</vt:lpwstr>
  </property>
  <property fmtid="{D5CDD505-2E9C-101B-9397-08002B2CF9AE}" pid="3" name="KSOProductBuildVer">
    <vt:lpwstr>2052-12.1.0.21915</vt:lpwstr>
  </property>
</Properties>
</file>